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5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9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0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00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7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9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0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5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2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658E-FEE8-4B4F-99C6-1C398EC149C1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530A3-907D-4B8F-8C6E-3E6CF863D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4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4478482" y="2378220"/>
            <a:ext cx="2509407" cy="1797628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Hamlet </a:t>
            </a:r>
            <a:r>
              <a:rPr lang="en-US" dirty="0">
                <a:solidFill>
                  <a:schemeClr val="tx1"/>
                </a:solidFill>
              </a:rPr>
              <a:t>Synthesis Essay</a:t>
            </a:r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H="1">
            <a:off x="3262746" y="3277034"/>
            <a:ext cx="1223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86089" y="1413163"/>
            <a:ext cx="470375" cy="1143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405999" y="1313800"/>
            <a:ext cx="93517" cy="1205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930737" y="3169226"/>
            <a:ext cx="1246907" cy="57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38457" y="3927764"/>
            <a:ext cx="394854" cy="1111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561609" y="3997903"/>
            <a:ext cx="495980" cy="1041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358734" y="2996480"/>
            <a:ext cx="904011" cy="561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Source A</a:t>
            </a:r>
          </a:p>
        </p:txBody>
      </p:sp>
      <p:sp>
        <p:nvSpPr>
          <p:cNvPr id="29" name="Oval 28"/>
          <p:cNvSpPr/>
          <p:nvPr/>
        </p:nvSpPr>
        <p:spPr>
          <a:xfrm>
            <a:off x="4034083" y="4860351"/>
            <a:ext cx="904011" cy="561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Source B</a:t>
            </a:r>
          </a:p>
        </p:txBody>
      </p:sp>
      <p:sp>
        <p:nvSpPr>
          <p:cNvPr id="30" name="Oval 29"/>
          <p:cNvSpPr/>
          <p:nvPr/>
        </p:nvSpPr>
        <p:spPr>
          <a:xfrm>
            <a:off x="6494320" y="4966854"/>
            <a:ext cx="904011" cy="561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Source C</a:t>
            </a:r>
          </a:p>
        </p:txBody>
      </p:sp>
      <p:sp>
        <p:nvSpPr>
          <p:cNvPr id="31" name="Oval 30"/>
          <p:cNvSpPr/>
          <p:nvPr/>
        </p:nvSpPr>
        <p:spPr>
          <a:xfrm>
            <a:off x="8146474" y="2917247"/>
            <a:ext cx="904011" cy="561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Source D</a:t>
            </a:r>
          </a:p>
        </p:txBody>
      </p:sp>
      <p:sp>
        <p:nvSpPr>
          <p:cNvPr id="32" name="Oval 31"/>
          <p:cNvSpPr/>
          <p:nvPr/>
        </p:nvSpPr>
        <p:spPr>
          <a:xfrm>
            <a:off x="6083878" y="743602"/>
            <a:ext cx="904011" cy="561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Source E</a:t>
            </a:r>
          </a:p>
        </p:txBody>
      </p:sp>
      <p:sp>
        <p:nvSpPr>
          <p:cNvPr id="33" name="Oval 32"/>
          <p:cNvSpPr/>
          <p:nvPr/>
        </p:nvSpPr>
        <p:spPr>
          <a:xfrm>
            <a:off x="3905588" y="852056"/>
            <a:ext cx="904011" cy="561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Source F</a:t>
            </a:r>
          </a:p>
        </p:txBody>
      </p:sp>
      <p:sp>
        <p:nvSpPr>
          <p:cNvPr id="37" name="Left Arrow 36"/>
          <p:cNvSpPr/>
          <p:nvPr/>
        </p:nvSpPr>
        <p:spPr>
          <a:xfrm>
            <a:off x="1485892" y="3034718"/>
            <a:ext cx="87284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Main Idea</a:t>
            </a:r>
          </a:p>
        </p:txBody>
      </p:sp>
      <p:cxnSp>
        <p:nvCxnSpPr>
          <p:cNvPr id="41" name="Elbow Connector 40"/>
          <p:cNvCxnSpPr/>
          <p:nvPr/>
        </p:nvCxnSpPr>
        <p:spPr>
          <a:xfrm rot="10800000">
            <a:off x="1215736" y="2213264"/>
            <a:ext cx="1392382" cy="7832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10800000" flipV="1">
            <a:off x="1388389" y="3557587"/>
            <a:ext cx="1205345" cy="85854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 Arrow 43"/>
          <p:cNvSpPr/>
          <p:nvPr/>
        </p:nvSpPr>
        <p:spPr>
          <a:xfrm>
            <a:off x="3126269" y="1003375"/>
            <a:ext cx="779319" cy="244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Main Idea</a:t>
            </a:r>
          </a:p>
        </p:txBody>
      </p:sp>
      <p:cxnSp>
        <p:nvCxnSpPr>
          <p:cNvPr id="45" name="Elbow Connector 44"/>
          <p:cNvCxnSpPr/>
          <p:nvPr/>
        </p:nvCxnSpPr>
        <p:spPr>
          <a:xfrm rot="10800000">
            <a:off x="1485892" y="177629"/>
            <a:ext cx="2750304" cy="6744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 flipV="1">
            <a:off x="3119940" y="1290346"/>
            <a:ext cx="924541" cy="5826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flipV="1">
            <a:off x="6341753" y="124887"/>
            <a:ext cx="3609442" cy="6161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/>
          <p:nvPr/>
        </p:nvCxnSpPr>
        <p:spPr>
          <a:xfrm>
            <a:off x="6804146" y="1251139"/>
            <a:ext cx="3254254" cy="6653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9" idx="1"/>
          </p:cNvCxnSpPr>
          <p:nvPr/>
        </p:nvCxnSpPr>
        <p:spPr>
          <a:xfrm rot="16200000" flipH="1" flipV="1">
            <a:off x="2300574" y="4313579"/>
            <a:ext cx="1236954" cy="2494842"/>
          </a:xfrm>
          <a:prstGeom prst="bentConnector4">
            <a:avLst>
              <a:gd name="adj1" fmla="val -18481"/>
              <a:gd name="adj2" fmla="val 526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/>
          <p:nvPr/>
        </p:nvCxnSpPr>
        <p:spPr>
          <a:xfrm rot="5400000">
            <a:off x="4184938" y="5699416"/>
            <a:ext cx="633847" cy="11949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 flipV="1">
            <a:off x="7138555" y="4738255"/>
            <a:ext cx="831272" cy="3013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0" idx="3"/>
          </p:cNvCxnSpPr>
          <p:nvPr/>
        </p:nvCxnSpPr>
        <p:spPr>
          <a:xfrm rot="5400000">
            <a:off x="6264851" y="5633696"/>
            <a:ext cx="549765" cy="1739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/>
          <p:nvPr/>
        </p:nvCxnSpPr>
        <p:spPr>
          <a:xfrm>
            <a:off x="8258369" y="3478355"/>
            <a:ext cx="2177845" cy="13410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31" idx="1"/>
          </p:cNvCxnSpPr>
          <p:nvPr/>
        </p:nvCxnSpPr>
        <p:spPr>
          <a:xfrm rot="16200000" flipH="1">
            <a:off x="9597667" y="1680615"/>
            <a:ext cx="555092" cy="3192701"/>
          </a:xfrm>
          <a:prstGeom prst="bentConnector4">
            <a:avLst>
              <a:gd name="adj1" fmla="val -41182"/>
              <a:gd name="adj2" fmla="val 620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ight Arrow 75"/>
          <p:cNvSpPr/>
          <p:nvPr/>
        </p:nvSpPr>
        <p:spPr>
          <a:xfrm>
            <a:off x="6987890" y="852056"/>
            <a:ext cx="909202" cy="347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Main Idea</a:t>
            </a:r>
          </a:p>
        </p:txBody>
      </p:sp>
      <p:sp>
        <p:nvSpPr>
          <p:cNvPr id="77" name="Right Arrow 76"/>
          <p:cNvSpPr/>
          <p:nvPr/>
        </p:nvSpPr>
        <p:spPr>
          <a:xfrm>
            <a:off x="8994626" y="2996479"/>
            <a:ext cx="705329" cy="481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Main Idea</a:t>
            </a:r>
          </a:p>
        </p:txBody>
      </p:sp>
      <p:sp>
        <p:nvSpPr>
          <p:cNvPr id="79" name="Right Arrow 78"/>
          <p:cNvSpPr/>
          <p:nvPr/>
        </p:nvSpPr>
        <p:spPr>
          <a:xfrm>
            <a:off x="7154239" y="5354123"/>
            <a:ext cx="909202" cy="3476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Main Idea</a:t>
            </a:r>
          </a:p>
        </p:txBody>
      </p:sp>
      <p:sp>
        <p:nvSpPr>
          <p:cNvPr id="80" name="Left Arrow 79"/>
          <p:cNvSpPr/>
          <p:nvPr/>
        </p:nvSpPr>
        <p:spPr>
          <a:xfrm>
            <a:off x="3449778" y="5092325"/>
            <a:ext cx="87284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Main Idea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731389" y="0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58900" y="2019085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503516" y="1769695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979430" y="3554512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948984" y="4630533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108689" y="568102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38555" y="1212888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531592" y="2739949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272146" y="3452221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280343" y="5573443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267613" y="4926337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193756" y="5560999"/>
            <a:ext cx="1037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Significant Quote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E04CA6-1D56-400F-BCFF-EE252E6C9AD9}"/>
              </a:ext>
            </a:extLst>
          </p:cNvPr>
          <p:cNvSpPr txBox="1"/>
          <p:nvPr/>
        </p:nvSpPr>
        <p:spPr>
          <a:xfrm>
            <a:off x="142613" y="38088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69A759F-5F68-4802-8162-BAF3A2462FB1}"/>
              </a:ext>
            </a:extLst>
          </p:cNvPr>
          <p:cNvSpPr txBox="1"/>
          <p:nvPr/>
        </p:nvSpPr>
        <p:spPr>
          <a:xfrm>
            <a:off x="1797191" y="1406195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D63E4EB-60C5-4848-B376-F000ACDBD1A0}"/>
              </a:ext>
            </a:extLst>
          </p:cNvPr>
          <p:cNvSpPr txBox="1"/>
          <p:nvPr/>
        </p:nvSpPr>
        <p:spPr>
          <a:xfrm>
            <a:off x="-81146" y="1844717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BD9AAC6-9A3B-4CC1-B043-EC2CE78F118A}"/>
              </a:ext>
            </a:extLst>
          </p:cNvPr>
          <p:cNvSpPr txBox="1"/>
          <p:nvPr/>
        </p:nvSpPr>
        <p:spPr>
          <a:xfrm>
            <a:off x="54559" y="4078922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BE73CF4-18C6-4108-8DE1-7D719BF9AC8F}"/>
              </a:ext>
            </a:extLst>
          </p:cNvPr>
          <p:cNvSpPr txBox="1"/>
          <p:nvPr/>
        </p:nvSpPr>
        <p:spPr>
          <a:xfrm>
            <a:off x="320482" y="5842263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3659F6-96DB-4FBF-B94B-303155EF705E}"/>
              </a:ext>
            </a:extLst>
          </p:cNvPr>
          <p:cNvSpPr txBox="1"/>
          <p:nvPr/>
        </p:nvSpPr>
        <p:spPr>
          <a:xfrm>
            <a:off x="3874506" y="6112536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AD7BCD5-B63E-42C7-AFB6-42BF5BB7FDB2}"/>
              </a:ext>
            </a:extLst>
          </p:cNvPr>
          <p:cNvSpPr txBox="1"/>
          <p:nvPr/>
        </p:nvSpPr>
        <p:spPr>
          <a:xfrm>
            <a:off x="10034468" y="90448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F4A65A6-0118-4034-AA12-BFA4E1332FD1}"/>
              </a:ext>
            </a:extLst>
          </p:cNvPr>
          <p:cNvSpPr txBox="1"/>
          <p:nvPr/>
        </p:nvSpPr>
        <p:spPr>
          <a:xfrm>
            <a:off x="10128285" y="1560101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0CD2EF3-2F31-4C68-9D28-4445AC5B6281}"/>
              </a:ext>
            </a:extLst>
          </p:cNvPr>
          <p:cNvSpPr txBox="1"/>
          <p:nvPr/>
        </p:nvSpPr>
        <p:spPr>
          <a:xfrm>
            <a:off x="10737624" y="3598538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AE130A-EEEC-44E5-B828-7B51927C4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862" y="4899665"/>
            <a:ext cx="1347333" cy="676715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5B471D3E-395E-4C11-A6DA-DF76C00A7287}"/>
              </a:ext>
            </a:extLst>
          </p:cNvPr>
          <p:cNvSpPr txBox="1"/>
          <p:nvPr/>
        </p:nvSpPr>
        <p:spPr>
          <a:xfrm>
            <a:off x="7979971" y="4078921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788F704-97F7-41CB-B37F-03AB59C2E6E7}"/>
              </a:ext>
            </a:extLst>
          </p:cNvPr>
          <p:cNvSpPr txBox="1"/>
          <p:nvPr/>
        </p:nvSpPr>
        <p:spPr>
          <a:xfrm>
            <a:off x="5822680" y="6016333"/>
            <a:ext cx="1343279" cy="6744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7DB43-7EFF-49F8-BA8C-C01F45B5F2D6}"/>
              </a:ext>
            </a:extLst>
          </p:cNvPr>
          <p:cNvSpPr txBox="1"/>
          <p:nvPr/>
        </p:nvSpPr>
        <p:spPr>
          <a:xfrm>
            <a:off x="1865170" y="438287"/>
            <a:ext cx="73497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F47B301-1ADE-4EF9-937C-F7907D5AB03E}"/>
              </a:ext>
            </a:extLst>
          </p:cNvPr>
          <p:cNvSpPr txBox="1"/>
          <p:nvPr/>
        </p:nvSpPr>
        <p:spPr>
          <a:xfrm>
            <a:off x="665168" y="2855556"/>
            <a:ext cx="73497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8BE25-E0B7-4D52-804B-90D292D1A747}"/>
              </a:ext>
            </a:extLst>
          </p:cNvPr>
          <p:cNvSpPr txBox="1"/>
          <p:nvPr/>
        </p:nvSpPr>
        <p:spPr>
          <a:xfrm>
            <a:off x="2673245" y="4942522"/>
            <a:ext cx="73497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0A7754C-5B1C-4353-8617-7F0C84A97875}"/>
              </a:ext>
            </a:extLst>
          </p:cNvPr>
          <p:cNvSpPr txBox="1"/>
          <p:nvPr/>
        </p:nvSpPr>
        <p:spPr>
          <a:xfrm>
            <a:off x="8141885" y="5201549"/>
            <a:ext cx="73497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FAAF0DB-A8E6-4233-BA05-2E4693B8BAEF}"/>
              </a:ext>
            </a:extLst>
          </p:cNvPr>
          <p:cNvSpPr txBox="1"/>
          <p:nvPr/>
        </p:nvSpPr>
        <p:spPr>
          <a:xfrm>
            <a:off x="9731631" y="2735177"/>
            <a:ext cx="73497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E640609-5463-492B-8C98-E5804BD0F4F1}"/>
              </a:ext>
            </a:extLst>
          </p:cNvPr>
          <p:cNvSpPr txBox="1"/>
          <p:nvPr/>
        </p:nvSpPr>
        <p:spPr>
          <a:xfrm>
            <a:off x="8017892" y="490969"/>
            <a:ext cx="734970" cy="914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14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51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Boseak</dc:creator>
  <cp:lastModifiedBy>Lori Rowley</cp:lastModifiedBy>
  <cp:revision>9</cp:revision>
  <dcterms:created xsi:type="dcterms:W3CDTF">2019-05-31T12:41:12Z</dcterms:created>
  <dcterms:modified xsi:type="dcterms:W3CDTF">2019-06-03T21:04:50Z</dcterms:modified>
</cp:coreProperties>
</file>